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7" r:id="rId6"/>
  </p:sldIdLst>
  <p:sldSz cx="30240288" cy="42840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32F"/>
    <a:srgbClr val="0F3136"/>
    <a:srgbClr val="0C2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554080-246B-457F-C5F7-FDAD743F0C01}" v="49" dt="2024-10-30T15:21:54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/>
  </p:normalViewPr>
  <p:slideViewPr>
    <p:cSldViewPr snapToGrid="0">
      <p:cViewPr>
        <p:scale>
          <a:sx n="50" d="100"/>
          <a:sy n="50" d="100"/>
        </p:scale>
        <p:origin x="29" y="-9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Marinho" userId="S::camilamarinho_ua.pt#ext#@portodesinespt.onmicrosoft.com::d3866cd8-9c2d-4a89-960b-4dd4ab03acc6" providerId="AD" clId="Web-{67554080-246B-457F-C5F7-FDAD743F0C01}"/>
    <pc:docChg chg="modSld">
      <pc:chgData name="Maria Marinho" userId="S::camilamarinho_ua.pt#ext#@portodesinespt.onmicrosoft.com::d3866cd8-9c2d-4a89-960b-4dd4ab03acc6" providerId="AD" clId="Web-{67554080-246B-457F-C5F7-FDAD743F0C01}" dt="2024-10-30T15:21:54.871" v="46" actId="14100"/>
      <pc:docMkLst>
        <pc:docMk/>
      </pc:docMkLst>
      <pc:sldChg chg="modSp">
        <pc:chgData name="Maria Marinho" userId="S::camilamarinho_ua.pt#ext#@portodesinespt.onmicrosoft.com::d3866cd8-9c2d-4a89-960b-4dd4ab03acc6" providerId="AD" clId="Web-{67554080-246B-457F-C5F7-FDAD743F0C01}" dt="2024-10-30T15:21:54.871" v="46" actId="14100"/>
        <pc:sldMkLst>
          <pc:docMk/>
          <pc:sldMk cId="2248584269" sldId="257"/>
        </pc:sldMkLst>
        <pc:spChg chg="mod">
          <ac:chgData name="Maria Marinho" userId="S::camilamarinho_ua.pt#ext#@portodesinespt.onmicrosoft.com::d3866cd8-9c2d-4a89-960b-4dd4ab03acc6" providerId="AD" clId="Web-{67554080-246B-457F-C5F7-FDAD743F0C01}" dt="2024-10-30T15:21:32.823" v="24" actId="14100"/>
          <ac:spMkLst>
            <pc:docMk/>
            <pc:sldMk cId="2248584269" sldId="257"/>
            <ac:spMk id="3" creationId="{97AC7DC8-62FD-AA49-1371-EB03990DF709}"/>
          </ac:spMkLst>
        </pc:spChg>
        <pc:spChg chg="mod">
          <ac:chgData name="Maria Marinho" userId="S::camilamarinho_ua.pt#ext#@portodesinespt.onmicrosoft.com::d3866cd8-9c2d-4a89-960b-4dd4ab03acc6" providerId="AD" clId="Web-{67554080-246B-457F-C5F7-FDAD743F0C01}" dt="2024-10-30T15:21:54.871" v="46" actId="14100"/>
          <ac:spMkLst>
            <pc:docMk/>
            <pc:sldMk cId="2248584269" sldId="257"/>
            <ac:spMk id="4" creationId="{58C7AE9B-7A76-CFC3-5438-241FC84748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F8CB-CD03-4799-9A89-565F2C9CEF0A}" type="datetimeFigureOut">
              <a:rPr lang="pt-PT" smtClean="0"/>
              <a:t>30/10/2024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3D8E-7CC4-48DE-B7B7-7FD53566418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587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80857"/>
            <a:ext cx="26082248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404240"/>
            <a:ext cx="2608224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E6F8CB-CD03-4799-9A89-565F2C9CEF0A}" type="datetimeFigureOut">
              <a:rPr lang="pt-PT" smtClean="0"/>
              <a:t>30/10/2024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706598"/>
            <a:ext cx="1020609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FA3D8E-7CC4-48DE-B7B7-7FD53566418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8426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D7318-0203-17C9-5C90-AD6B48770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1A1A651-0899-FC4E-249A-3FB02523F65D}"/>
              </a:ext>
            </a:extLst>
          </p:cNvPr>
          <p:cNvSpPr/>
          <p:nvPr/>
        </p:nvSpPr>
        <p:spPr>
          <a:xfrm>
            <a:off x="0" y="-1"/>
            <a:ext cx="30240288" cy="5480345"/>
          </a:xfrm>
          <a:prstGeom prst="rect">
            <a:avLst/>
          </a:prstGeom>
          <a:solidFill>
            <a:srgbClr val="0C2C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dirty="0">
                <a:ea typeface="+mn-lt"/>
                <a:cs typeface="+mn-lt"/>
              </a:rPr>
              <a:t>www.nexusconference.uevora.pt</a:t>
            </a:r>
            <a:endParaRPr lang="pt-PT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97A3F7-11B4-8033-12AB-07D0BC3D1E81}"/>
              </a:ext>
            </a:extLst>
          </p:cNvPr>
          <p:cNvSpPr txBox="1"/>
          <p:nvPr/>
        </p:nvSpPr>
        <p:spPr>
          <a:xfrm>
            <a:off x="1806496" y="3043507"/>
            <a:ext cx="13313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E8E9DD"/>
                </a:solidFill>
                <a:latin typeface="Abadi Extra Light" panose="020B0204020104020204" pitchFamily="34" charset="0"/>
              </a:rPr>
              <a:t>Name| Affiliation</a:t>
            </a:r>
          </a:p>
          <a:p>
            <a:endParaRPr lang="en-GB" sz="6000" dirty="0">
              <a:latin typeface="Abadi Extra Light" panose="020B0204020104020204" pitchFamily="34" charset="0"/>
            </a:endParaRPr>
          </a:p>
        </p:txBody>
      </p:sp>
      <p:pic>
        <p:nvPicPr>
          <p:cNvPr id="11" name="Picture 10" descr="A logo of a ship&#10;&#10;Description automatically generated">
            <a:extLst>
              <a:ext uri="{FF2B5EF4-FFF2-40B4-BE49-F238E27FC236}">
                <a16:creationId xmlns:a16="http://schemas.microsoft.com/office/drawing/2014/main" id="{B4C03A08-C0AB-39A0-713A-3005FEB5FD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0" b="30655"/>
          <a:stretch/>
        </p:blipFill>
        <p:spPr>
          <a:xfrm>
            <a:off x="12992744" y="0"/>
            <a:ext cx="17247544" cy="54803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B3384F0-59F4-287A-C93A-14325C678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147" y="6210974"/>
            <a:ext cx="26146452" cy="1395511"/>
          </a:xfrm>
        </p:spPr>
        <p:txBody>
          <a:bodyPr>
            <a:normAutofit/>
          </a:bodyPr>
          <a:lstStyle/>
          <a:p>
            <a:r>
              <a:rPr lang="pt-PT" sz="4500" dirty="0">
                <a:latin typeface="Abadi Extra Light"/>
              </a:rPr>
              <a:t>H1</a:t>
            </a:r>
            <a:endParaRPr lang="pt-PT" sz="4500" dirty="0">
              <a:latin typeface="Abadi Extra Light" panose="020B0204020104020204" pitchFamily="34" charset="0"/>
            </a:endParaRPr>
          </a:p>
        </p:txBody>
      </p:sp>
      <p:sp>
        <p:nvSpPr>
          <p:cNvPr id="4" name="Content Placeholder 12">
            <a:extLst>
              <a:ext uri="{FF2B5EF4-FFF2-40B4-BE49-F238E27FC236}">
                <a16:creationId xmlns:a16="http://schemas.microsoft.com/office/drawing/2014/main" id="{9AAF0036-A515-ECEB-0928-65A4CF407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495" y="7941316"/>
            <a:ext cx="26146451" cy="316777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sz="3600" dirty="0" err="1">
                <a:latin typeface="Abadi Extra Light" panose="020B0204020104020204" pitchFamily="34" charset="0"/>
              </a:rPr>
              <a:t>Column</a:t>
            </a:r>
            <a:r>
              <a:rPr lang="pt-PT" sz="3600" dirty="0">
                <a:latin typeface="Abadi Extra Light" panose="020B0204020104020204" pitchFamily="34" charset="0"/>
              </a:rPr>
              <a:t> 1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D140A8E-E32A-2ED4-A606-C11227771154}"/>
              </a:ext>
            </a:extLst>
          </p:cNvPr>
          <p:cNvSpPr/>
          <p:nvPr/>
        </p:nvSpPr>
        <p:spPr>
          <a:xfrm>
            <a:off x="0" y="41384071"/>
            <a:ext cx="30240288" cy="1394702"/>
          </a:xfrm>
          <a:prstGeom prst="rect">
            <a:avLst/>
          </a:prstGeom>
          <a:solidFill>
            <a:srgbClr val="0F2B3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EFBFE93F-5EC7-CD99-52DC-0FE589F9903D}"/>
              </a:ext>
            </a:extLst>
          </p:cNvPr>
          <p:cNvSpPr txBox="1"/>
          <p:nvPr/>
        </p:nvSpPr>
        <p:spPr>
          <a:xfrm>
            <a:off x="1807567" y="4006096"/>
            <a:ext cx="1118308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solidFill>
                  <a:srgbClr val="E8E9DD"/>
                </a:solidFill>
                <a:ea typeface="+mn-lt"/>
                <a:cs typeface="+mn-lt"/>
              </a:rPr>
              <a:t>www.nexusconference.uevora.pt</a:t>
            </a:r>
            <a:endParaRPr lang="pt-PT" sz="1100"/>
          </a:p>
          <a:p>
            <a:endParaRPr lang="en-GB" sz="4000" dirty="0">
              <a:latin typeface="Abadi Extra Light" panose="020B02040201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DEC774-9C36-CECC-9AEB-87BD466B9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555" y="41718902"/>
            <a:ext cx="9980642" cy="7250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6078C5-5AFE-080C-2DD8-19E11DEDF4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7230" y="41680167"/>
            <a:ext cx="7961573" cy="802513"/>
          </a:xfrm>
          <a:prstGeom prst="rect">
            <a:avLst/>
          </a:prstGeom>
        </p:spPr>
      </p:pic>
      <p:sp>
        <p:nvSpPr>
          <p:cNvPr id="13" name="TextBox 6">
            <a:extLst>
              <a:ext uri="{FF2B5EF4-FFF2-40B4-BE49-F238E27FC236}">
                <a16:creationId xmlns:a16="http://schemas.microsoft.com/office/drawing/2014/main" id="{E0EBD550-49A6-CA5D-4FF8-15E1ED91214A}"/>
              </a:ext>
            </a:extLst>
          </p:cNvPr>
          <p:cNvSpPr txBox="1"/>
          <p:nvPr/>
        </p:nvSpPr>
        <p:spPr>
          <a:xfrm>
            <a:off x="1812758" y="1012940"/>
            <a:ext cx="146137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b="1" dirty="0">
                <a:solidFill>
                  <a:srgbClr val="EEB32F"/>
                </a:solidFill>
                <a:latin typeface="Abadi Extra Light" panose="020B0204020104020204" pitchFamily="34" charset="0"/>
              </a:rPr>
              <a:t>Heading – </a:t>
            </a:r>
            <a:r>
              <a:rPr lang="en-GB" sz="6000" b="1" dirty="0">
                <a:solidFill>
                  <a:srgbClr val="EEB32F"/>
                </a:solidFill>
                <a:latin typeface="Abadi Extra Light" panose="020B0204020104020204" pitchFamily="34" charset="0"/>
              </a:rPr>
              <a:t>1 column version</a:t>
            </a:r>
            <a:endParaRPr lang="en-GB" sz="13800" b="1" dirty="0">
              <a:solidFill>
                <a:srgbClr val="EEB32F"/>
              </a:solidFill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7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220E394-2C0B-BDE8-7270-864AB4CF8ED6}"/>
              </a:ext>
            </a:extLst>
          </p:cNvPr>
          <p:cNvSpPr/>
          <p:nvPr/>
        </p:nvSpPr>
        <p:spPr>
          <a:xfrm>
            <a:off x="0" y="-1"/>
            <a:ext cx="30240288" cy="5480345"/>
          </a:xfrm>
          <a:prstGeom prst="rect">
            <a:avLst/>
          </a:prstGeom>
          <a:solidFill>
            <a:srgbClr val="0C2C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PT" dirty="0">
                <a:ea typeface="+mn-lt"/>
                <a:cs typeface="+mn-lt"/>
              </a:rPr>
              <a:t>www.nexusconference.uevora.pt</a:t>
            </a:r>
            <a:endParaRPr lang="pt-PT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DA8BC1-F9D6-B616-A6F4-F91EF7DA5C94}"/>
              </a:ext>
            </a:extLst>
          </p:cNvPr>
          <p:cNvSpPr txBox="1"/>
          <p:nvPr/>
        </p:nvSpPr>
        <p:spPr>
          <a:xfrm>
            <a:off x="1806496" y="3043507"/>
            <a:ext cx="13313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E8E9DD"/>
                </a:solidFill>
                <a:latin typeface="Abadi Extra Light" panose="020B0204020104020204" pitchFamily="34" charset="0"/>
              </a:rPr>
              <a:t>Name| Affiliation</a:t>
            </a:r>
          </a:p>
          <a:p>
            <a:endParaRPr lang="en-GB" sz="6000" dirty="0">
              <a:latin typeface="Abadi Extra Light" panose="020B0204020104020204" pitchFamily="34" charset="0"/>
            </a:endParaRPr>
          </a:p>
        </p:txBody>
      </p:sp>
      <p:pic>
        <p:nvPicPr>
          <p:cNvPr id="11" name="Picture 10" descr="A logo of a ship&#10;&#10;Description automatically generated">
            <a:extLst>
              <a:ext uri="{FF2B5EF4-FFF2-40B4-BE49-F238E27FC236}">
                <a16:creationId xmlns:a16="http://schemas.microsoft.com/office/drawing/2014/main" id="{C30C1CB8-B6B6-1213-4B43-E46B79532F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0" b="30655"/>
          <a:stretch/>
        </p:blipFill>
        <p:spPr>
          <a:xfrm>
            <a:off x="12992744" y="0"/>
            <a:ext cx="17247544" cy="54803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7AC7DC8-62FD-AA49-1371-EB03990DF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147" y="6210974"/>
            <a:ext cx="26146452" cy="1395511"/>
          </a:xfrm>
        </p:spPr>
        <p:txBody>
          <a:bodyPr>
            <a:normAutofit/>
          </a:bodyPr>
          <a:lstStyle/>
          <a:p>
            <a:r>
              <a:rPr lang="pt-PT" sz="4500" dirty="0">
                <a:latin typeface="Abadi Extra Light"/>
              </a:rPr>
              <a:t>H1</a:t>
            </a:r>
            <a:endParaRPr lang="pt-PT" sz="4500" dirty="0">
              <a:latin typeface="Abadi Extra Light" panose="020B0204020104020204" pitchFamily="34" charset="0"/>
            </a:endParaRPr>
          </a:p>
        </p:txBody>
      </p:sp>
      <p:sp>
        <p:nvSpPr>
          <p:cNvPr id="4" name="Content Placeholder 12">
            <a:extLst>
              <a:ext uri="{FF2B5EF4-FFF2-40B4-BE49-F238E27FC236}">
                <a16:creationId xmlns:a16="http://schemas.microsoft.com/office/drawing/2014/main" id="{58C7AE9B-7A76-CFC3-5438-241FC8474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496" y="7941316"/>
            <a:ext cx="13112952" cy="316777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sz="3600" dirty="0" err="1">
                <a:latin typeface="Abadi Extra Light" panose="020B0204020104020204" pitchFamily="34" charset="0"/>
              </a:rPr>
              <a:t>Column</a:t>
            </a:r>
            <a:r>
              <a:rPr lang="pt-PT" sz="3600" dirty="0">
                <a:latin typeface="Abadi Extra Light" panose="020B0204020104020204" pitchFamily="34" charset="0"/>
              </a:rPr>
              <a:t> 1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F74412F-5C68-7B1C-2F07-D2BD8DBB1028}"/>
              </a:ext>
            </a:extLst>
          </p:cNvPr>
          <p:cNvSpPr/>
          <p:nvPr/>
        </p:nvSpPr>
        <p:spPr>
          <a:xfrm>
            <a:off x="0" y="41384071"/>
            <a:ext cx="30240288" cy="1394702"/>
          </a:xfrm>
          <a:prstGeom prst="rect">
            <a:avLst/>
          </a:prstGeom>
          <a:solidFill>
            <a:srgbClr val="0F2B3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952DC17F-5F8C-8732-BAB7-F75BFFE56384}"/>
              </a:ext>
            </a:extLst>
          </p:cNvPr>
          <p:cNvSpPr txBox="1"/>
          <p:nvPr/>
        </p:nvSpPr>
        <p:spPr>
          <a:xfrm>
            <a:off x="1807567" y="4006096"/>
            <a:ext cx="1118308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solidFill>
                  <a:srgbClr val="E8E9DD"/>
                </a:solidFill>
                <a:ea typeface="+mn-lt"/>
                <a:cs typeface="+mn-lt"/>
              </a:rPr>
              <a:t>www.nexusconference.uevora.pt</a:t>
            </a:r>
            <a:endParaRPr lang="pt-PT" sz="1100"/>
          </a:p>
          <a:p>
            <a:endParaRPr lang="en-GB" sz="4000" dirty="0">
              <a:latin typeface="Abadi Extra Light" panose="020B02040201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28FD6C-A4AF-2C5D-4BBA-8E34C9CA8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555" y="41718902"/>
            <a:ext cx="9980642" cy="7250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D64E37-3CE8-9569-DD79-18B7FE057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7230" y="41680167"/>
            <a:ext cx="7961573" cy="802513"/>
          </a:xfrm>
          <a:prstGeom prst="rect">
            <a:avLst/>
          </a:prstGeom>
        </p:spPr>
      </p:pic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5F95BB18-72C9-FE23-FC43-D8F7C7492170}"/>
              </a:ext>
            </a:extLst>
          </p:cNvPr>
          <p:cNvSpPr txBox="1">
            <a:spLocks/>
          </p:cNvSpPr>
          <p:nvPr/>
        </p:nvSpPr>
        <p:spPr>
          <a:xfrm>
            <a:off x="15320842" y="7902581"/>
            <a:ext cx="13112952" cy="316777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756003" indent="-756003" algn="l" defTabSz="3024012" rtl="0" eaLnBrk="1" latinLnBrk="0" hangingPunct="1">
              <a:lnSpc>
                <a:spcPct val="90000"/>
              </a:lnSpc>
              <a:spcBef>
                <a:spcPts val="3307"/>
              </a:spcBef>
              <a:buFont typeface="Arial" panose="020B0604020202020204" pitchFamily="34" charset="0"/>
              <a:buChar char="•"/>
              <a:defRPr sz="9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8009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7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0015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2021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04028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16034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28040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40046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52052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PT" sz="3600" dirty="0" err="1">
                <a:latin typeface="Abadi Extra Light" panose="020B0204020104020204" pitchFamily="34" charset="0"/>
              </a:rPr>
              <a:t>Column</a:t>
            </a:r>
            <a:r>
              <a:rPr lang="pt-PT" sz="3600" dirty="0">
                <a:latin typeface="Abadi Extra Light" panose="020B0204020104020204" pitchFamily="34" charset="0"/>
              </a:rPr>
              <a:t>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22B311-E568-6F8C-0748-6699F0AC985C}"/>
              </a:ext>
            </a:extLst>
          </p:cNvPr>
          <p:cNvSpPr txBox="1"/>
          <p:nvPr/>
        </p:nvSpPr>
        <p:spPr>
          <a:xfrm>
            <a:off x="1812758" y="1012940"/>
            <a:ext cx="146137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b="1" dirty="0">
                <a:solidFill>
                  <a:srgbClr val="EEB32F"/>
                </a:solidFill>
                <a:latin typeface="Abadi Extra Light" panose="020B0204020104020204" pitchFamily="34" charset="0"/>
              </a:rPr>
              <a:t>Heading – </a:t>
            </a:r>
            <a:r>
              <a:rPr lang="en-GB" sz="6000" b="1" dirty="0">
                <a:solidFill>
                  <a:srgbClr val="EEB32F"/>
                </a:solidFill>
                <a:latin typeface="Abadi Extra Light" panose="020B0204020104020204" pitchFamily="34" charset="0"/>
              </a:rPr>
              <a:t>2 columns version</a:t>
            </a:r>
            <a:endParaRPr lang="en-GB" sz="13800" b="1" dirty="0">
              <a:solidFill>
                <a:srgbClr val="EEB32F"/>
              </a:solidFill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8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0CBA4694AFEB2419B5C2DBA8C5758C7" ma:contentTypeVersion="15" ma:contentTypeDescription="Criar um novo documento." ma:contentTypeScope="" ma:versionID="bcd118edde08a0f74efde9589fc39a85">
  <xsd:schema xmlns:xsd="http://www.w3.org/2001/XMLSchema" xmlns:xs="http://www.w3.org/2001/XMLSchema" xmlns:p="http://schemas.microsoft.com/office/2006/metadata/properties" xmlns:ns2="0bcfef9a-8389-4e1c-9432-3b2def9a0716" xmlns:ns3="0b9b581f-ea77-4a98-a320-5898887697c2" targetNamespace="http://schemas.microsoft.com/office/2006/metadata/properties" ma:root="true" ma:fieldsID="61381d176c9c95d0c3725b9e3c4de1f1" ns2:_="" ns3:_="">
    <xsd:import namespace="0bcfef9a-8389-4e1c-9432-3b2def9a0716"/>
    <xsd:import namespace="0b9b581f-ea77-4a98-a320-5898887697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cfef9a-8389-4e1c-9432-3b2def9a07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m" ma:readOnly="false" ma:fieldId="{5cf76f15-5ced-4ddc-b409-7134ff3c332f}" ma:taxonomyMulti="true" ma:sspId="62b1d295-842a-4ad4-b401-9efa931a6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b581f-ea77-4a98-a320-5898887697c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03aa2475-2ea3-41b4-b00d-d6cf9d8f425e}" ma:internalName="TaxCatchAll" ma:showField="CatchAllData" ma:web="0b9b581f-ea77-4a98-a320-5898887697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cfef9a-8389-4e1c-9432-3b2def9a0716">
      <Terms xmlns="http://schemas.microsoft.com/office/infopath/2007/PartnerControls"/>
    </lcf76f155ced4ddcb4097134ff3c332f>
    <TaxCatchAll xmlns="0b9b581f-ea77-4a98-a320-5898887697c2" xsi:nil="true"/>
  </documentManagement>
</p:properties>
</file>

<file path=customXml/itemProps1.xml><?xml version="1.0" encoding="utf-8"?>
<ds:datastoreItem xmlns:ds="http://schemas.openxmlformats.org/officeDocument/2006/customXml" ds:itemID="{9701D750-73B0-481F-B8C7-7ACCA0444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cfef9a-8389-4e1c-9432-3b2def9a0716"/>
    <ds:schemaRef ds:uri="0b9b581f-ea77-4a98-a320-5898887697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FF14DE-D4FD-4770-91D5-001C82170C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1EE7B0-CC34-4D18-BB82-34808A2C257A}">
  <ds:schemaRefs>
    <ds:schemaRef ds:uri="http://schemas.microsoft.com/office/2006/metadata/properties"/>
    <ds:schemaRef ds:uri="http://schemas.microsoft.com/office/infopath/2007/PartnerControls"/>
    <ds:schemaRef ds:uri="0bcfef9a-8389-4e1c-9432-3b2def9a0716"/>
    <ds:schemaRef ds:uri="0b9b581f-ea77-4a98-a320-5898887697c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52</Words>
  <Application>Microsoft Office PowerPoint</Application>
  <PresentationFormat>Personalizados</PresentationFormat>
  <Paragraphs>13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Abadi Extra Light</vt:lpstr>
      <vt:lpstr>Aptos</vt:lpstr>
      <vt:lpstr>Aptos Display</vt:lpstr>
      <vt:lpstr>Arial</vt:lpstr>
      <vt:lpstr>Office Theme</vt:lpstr>
      <vt:lpstr>H1</vt:lpstr>
      <vt:lpstr>H1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Filipe</dc:creator>
  <cp:lastModifiedBy>Maria Marinho</cp:lastModifiedBy>
  <cp:revision>44</cp:revision>
  <dcterms:created xsi:type="dcterms:W3CDTF">2024-09-18T09:23:33Z</dcterms:created>
  <dcterms:modified xsi:type="dcterms:W3CDTF">2024-10-30T15:25:15Z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0x01010070CBA4694AFEB2419B5C2DBA8C5758C7</vt:lpwstr>
  </property>
  <property fmtid="{D5CDD505-2E9C-101B-9397-08002B2CF9AE}" pid="3" name="MediaServiceImageTags">
    <vt:lpwstr/>
  </property>
</Properties>
</file>